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256" r:id="rId2"/>
    <p:sldId id="257" r:id="rId3"/>
    <p:sldId id="288" r:id="rId4"/>
    <p:sldId id="289" r:id="rId5"/>
    <p:sldId id="258" r:id="rId6"/>
    <p:sldId id="259" r:id="rId7"/>
    <p:sldId id="287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8" r:id="rId26"/>
    <p:sldId id="279" r:id="rId27"/>
    <p:sldId id="280" r:id="rId28"/>
    <p:sldId id="281" r:id="rId29"/>
    <p:sldId id="277" r:id="rId30"/>
    <p:sldId id="282" r:id="rId31"/>
    <p:sldId id="283" r:id="rId32"/>
    <p:sldId id="284" r:id="rId33"/>
    <p:sldId id="285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2460" y="-8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823C0FF-48FA-467D-BE3E-A09526B8CD57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2A6AC-3D9E-4464-A070-8D7471BEA26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712629"/>
      </p:ext>
    </p:extLst>
  </p:cSld>
  <p:clrMapOvr>
    <a:masterClrMapping/>
  </p:clrMapOvr>
  <p:transition spd="med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3C0FF-48FA-467D-BE3E-A09526B8CD57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2A6AC-3D9E-4464-A070-8D7471BEA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68250"/>
      </p:ext>
    </p:extLst>
  </p:cSld>
  <p:clrMapOvr>
    <a:masterClrMapping/>
  </p:clrMapOvr>
  <p:transition spd="med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3C0FF-48FA-467D-BE3E-A09526B8CD57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2A6AC-3D9E-4464-A070-8D7471BEA26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229026"/>
      </p:ext>
    </p:extLst>
  </p:cSld>
  <p:clrMapOvr>
    <a:masterClrMapping/>
  </p:clrMapOvr>
  <p:transition spd="med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3C0FF-48FA-467D-BE3E-A09526B8CD57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2A6AC-3D9E-4464-A070-8D7471BEA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40412"/>
      </p:ext>
    </p:extLst>
  </p:cSld>
  <p:clrMapOvr>
    <a:masterClrMapping/>
  </p:clrMapOvr>
  <p:transition spd="med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3C0FF-48FA-467D-BE3E-A09526B8CD57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2A6AC-3D9E-4464-A070-8D7471BEA26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29469"/>
      </p:ext>
    </p:extLst>
  </p:cSld>
  <p:clrMapOvr>
    <a:masterClrMapping/>
  </p:clrMapOvr>
  <p:transition spd="med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3C0FF-48FA-467D-BE3E-A09526B8CD57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2A6AC-3D9E-4464-A070-8D7471BEA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34045"/>
      </p:ext>
    </p:extLst>
  </p:cSld>
  <p:clrMapOvr>
    <a:masterClrMapping/>
  </p:clrMapOvr>
  <p:transition spd="med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3C0FF-48FA-467D-BE3E-A09526B8CD57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2A6AC-3D9E-4464-A070-8D7471BEA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19429"/>
      </p:ext>
    </p:extLst>
  </p:cSld>
  <p:clrMapOvr>
    <a:masterClrMapping/>
  </p:clrMapOvr>
  <p:transition spd="med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3C0FF-48FA-467D-BE3E-A09526B8CD57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2A6AC-3D9E-4464-A070-8D7471BEA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13920"/>
      </p:ext>
    </p:extLst>
  </p:cSld>
  <p:clrMapOvr>
    <a:masterClrMapping/>
  </p:clrMapOvr>
  <p:transition spd="med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3C0FF-48FA-467D-BE3E-A09526B8CD57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2A6AC-3D9E-4464-A070-8D7471BEA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1871"/>
      </p:ext>
    </p:extLst>
  </p:cSld>
  <p:clrMapOvr>
    <a:masterClrMapping/>
  </p:clrMapOvr>
  <p:transition spd="med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3C0FF-48FA-467D-BE3E-A09526B8CD57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2A6AC-3D9E-4464-A070-8D7471BEA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5712"/>
      </p:ext>
    </p:extLst>
  </p:cSld>
  <p:clrMapOvr>
    <a:masterClrMapping/>
  </p:clrMapOvr>
  <p:transition spd="med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3C0FF-48FA-467D-BE3E-A09526B8CD57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2A6AC-3D9E-4464-A070-8D7471BEA26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093305"/>
      </p:ext>
    </p:extLst>
  </p:cSld>
  <p:clrMapOvr>
    <a:masterClrMapping/>
  </p:clrMapOvr>
  <p:transition spd="med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823C0FF-48FA-467D-BE3E-A09526B8CD57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CC2A6AC-3D9E-4464-A070-8D7471BEA26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49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ransition spd="med">
    <p:pull dir="d"/>
  </p:transition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ul Kadal\Downloads\Cover Page 01 Chang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28702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B16E17F-DFF6-41E0-A740-AA53CDD1CB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2400"/>
            <a:ext cx="9165287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6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3F68BB9-9BAA-4701-9044-9903C4638C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518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AF1C79B-436E-4E47-80A6-399AB0952B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0500"/>
            <a:ext cx="9165287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490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C6F3EE9-D95D-4883-B8F0-26F06AC744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4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0B83A39-0E23-405A-8266-50762DC5FC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2400"/>
            <a:ext cx="9165287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8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59F56EB-E1ED-42F5-A939-9A38F20E0D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8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928755-9CAE-45B5-9C97-91FE8356C3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0500"/>
            <a:ext cx="9138331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991E7E0-2F1C-41B4-8170-02BE40D7A7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9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770A7EE-9BA0-45B2-ADFE-6EFC87F1F3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0500"/>
            <a:ext cx="9165287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6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E988996-9C95-461E-AB7E-8B796AD4EF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6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rul Kadal\Downloads\First Page 01 Chang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66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3618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59280" y="2926080"/>
            <a:ext cx="1503680" cy="2133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Arul Kadal\Downloads\PG 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9191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55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E9F0647-566E-44E1-B1ED-A286723E77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0500"/>
            <a:ext cx="9165287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1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DB6234F-D327-4DF5-B792-26B58F5FFD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"/>
            <a:ext cx="9144000" cy="64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3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F4E3172-2193-4368-9184-44A4107CC7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894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539A96-18DE-4FA9-B380-639EEC9C92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741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243EF89-A2FF-4F51-833B-081765C4AF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1450"/>
            <a:ext cx="9165287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3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0623370-42B9-491E-9095-DC31297CDA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1450"/>
            <a:ext cx="9165287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5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B9BA5C-5C73-4398-9FCC-DB64A3D627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1450"/>
            <a:ext cx="9165287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3429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rul Kadal\Downloads\Theology 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7047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9CE6300-9CFA-4E01-A560-41D2E06C56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1450"/>
            <a:ext cx="9144001" cy="646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4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t="19332" r="25375" b="10889"/>
          <a:stretch/>
        </p:blipFill>
        <p:spPr bwMode="auto">
          <a:xfrm>
            <a:off x="0" y="0"/>
            <a:ext cx="9144000" cy="689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97721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E8A554-22F9-454B-8E1E-52D62B0598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1450"/>
            <a:ext cx="9165287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3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8E9E05F-E9F7-493B-8AF3-72A50BB979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2400"/>
            <a:ext cx="9138331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1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91DFA9F-E41C-4D24-82EF-48A722ADA5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1450"/>
            <a:ext cx="9165287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3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9A9CEB1-1639-4E77-A2ED-B31FF4EB4E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0500"/>
            <a:ext cx="9165287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8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t="33778" r="25375" b="9111"/>
          <a:stretch/>
        </p:blipFill>
        <p:spPr bwMode="auto">
          <a:xfrm>
            <a:off x="-1" y="0"/>
            <a:ext cx="91528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838130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FE887AC-81A1-417F-A8CA-75DD4DF4BD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"/>
            <a:ext cx="9144000" cy="64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0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ul Kadal\Downloads\Intro Note  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3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230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ul Kadal\Downloads\guidelines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10048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rul Kadal\Downloads\Intro Note 02 eded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4894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7690B16-7F71-4346-9169-FF8FFAFC1A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"/>
            <a:ext cx="9144000" cy="64619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7690B16-7F71-4346-9169-FF8FFAFC1A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3850"/>
            <a:ext cx="9144000" cy="64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3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TM02900720[[fn=Integral]]</Template>
  <TotalTime>582</TotalTime>
  <Words>0</Words>
  <Application>Microsoft Office PowerPoint</Application>
  <PresentationFormat>On-screen Show (4:3)</PresentationFormat>
  <Paragraphs>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MDU</dc:creator>
  <cp:lastModifiedBy>Arul Kadal</cp:lastModifiedBy>
  <cp:revision>25</cp:revision>
  <dcterms:created xsi:type="dcterms:W3CDTF">2018-08-24T08:14:08Z</dcterms:created>
  <dcterms:modified xsi:type="dcterms:W3CDTF">2019-08-09T15:20:58Z</dcterms:modified>
</cp:coreProperties>
</file>